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12192000" cy="6858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hRPr1OyA9d0as87eXapXosFbja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22" Type="http://schemas.openxmlformats.org/officeDocument/2006/relationships/font" Target="fonts/CenturyGothic-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4df3e9453_0_1311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4df3e9453_0_13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4df3e9453_0_1303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4df3e9453_0_130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4df3e9453_0_1247"/>
          <p:cNvSpPr/>
          <p:nvPr/>
        </p:nvSpPr>
        <p:spPr>
          <a:xfrm>
            <a:off x="2033067" y="896808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g114df3e9453_0_1247"/>
          <p:cNvSpPr/>
          <p:nvPr/>
        </p:nvSpPr>
        <p:spPr>
          <a:xfrm rot="10800000">
            <a:off x="8716786" y="4457271"/>
            <a:ext cx="1442131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g114df3e9453_0_1247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114df3e9453_0_1247"/>
          <p:cNvSpPr txBox="1"/>
          <p:nvPr>
            <p:ph type="ctrTitle"/>
          </p:nvPr>
        </p:nvSpPr>
        <p:spPr>
          <a:xfrm>
            <a:off x="2240402" y="1585234"/>
            <a:ext cx="7711200" cy="1943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4" name="Google Shape;14;g114df3e9453_0_1247"/>
          <p:cNvSpPr txBox="1"/>
          <p:nvPr>
            <p:ph idx="1" type="subTitle"/>
          </p:nvPr>
        </p:nvSpPr>
        <p:spPr>
          <a:xfrm>
            <a:off x="2240402" y="4065933"/>
            <a:ext cx="7711200" cy="121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Roboto Slab"/>
              <a:buNone/>
              <a:defRPr sz="3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g114df3e9453_0_124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14df3e9453_0_1290"/>
          <p:cNvSpPr/>
          <p:nvPr/>
        </p:nvSpPr>
        <p:spPr>
          <a:xfrm>
            <a:off x="200" y="6769100"/>
            <a:ext cx="12191700" cy="8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114df3e9453_0_1290"/>
          <p:cNvSpPr txBox="1"/>
          <p:nvPr>
            <p:ph hasCustomPrompt="1" type="title"/>
          </p:nvPr>
        </p:nvSpPr>
        <p:spPr>
          <a:xfrm>
            <a:off x="517200" y="1536600"/>
            <a:ext cx="11157600" cy="2051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300"/>
              <a:buNone/>
              <a:defRPr sz="173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g114df3e9453_0_1290"/>
          <p:cNvSpPr txBox="1"/>
          <p:nvPr>
            <p:ph idx="1" type="body"/>
          </p:nvPr>
        </p:nvSpPr>
        <p:spPr>
          <a:xfrm>
            <a:off x="517200" y="3892600"/>
            <a:ext cx="11157600" cy="142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6" name="Google Shape;56;g114df3e9453_0_12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4df3e9453_0_129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14df3e9453_0_1297"/>
          <p:cNvSpPr txBox="1"/>
          <p:nvPr>
            <p:ph type="title"/>
          </p:nvPr>
        </p:nvSpPr>
        <p:spPr>
          <a:xfrm>
            <a:off x="8266176" y="893127"/>
            <a:ext cx="17844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b="1" i="0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1" name="Google Shape;61;g114df3e9453_0_1297"/>
          <p:cNvSpPr txBox="1"/>
          <p:nvPr>
            <p:ph idx="1" type="body"/>
          </p:nvPr>
        </p:nvSpPr>
        <p:spPr>
          <a:xfrm>
            <a:off x="917575" y="1658937"/>
            <a:ext cx="10356900" cy="23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/>
        </p:txBody>
      </p:sp>
      <p:sp>
        <p:nvSpPr>
          <p:cNvPr id="62" name="Google Shape;62;g114df3e9453_0_1297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g114df3e9453_0_1297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114df3e9453_0_1297"/>
          <p:cNvSpPr txBox="1"/>
          <p:nvPr>
            <p:ph idx="12" type="sldNum"/>
          </p:nvPr>
        </p:nvSpPr>
        <p:spPr>
          <a:xfrm>
            <a:off x="8778240" y="6377940"/>
            <a:ext cx="2804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g114df3e9453_0_1254"/>
          <p:cNvCxnSpPr/>
          <p:nvPr/>
        </p:nvCxnSpPr>
        <p:spPr>
          <a:xfrm>
            <a:off x="5812802" y="3756618"/>
            <a:ext cx="566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g114df3e9453_0_1254"/>
          <p:cNvSpPr txBox="1"/>
          <p:nvPr>
            <p:ph type="title"/>
          </p:nvPr>
        </p:nvSpPr>
        <p:spPr>
          <a:xfrm>
            <a:off x="641000" y="2353267"/>
            <a:ext cx="10962900" cy="1209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9" name="Google Shape;19;g114df3e9453_0_125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g114df3e9453_0_1258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g114df3e9453_0_1258"/>
          <p:cNvSpPr txBox="1"/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3" name="Google Shape;23;g114df3e9453_0_1258"/>
          <p:cNvSpPr txBox="1"/>
          <p:nvPr>
            <p:ph idx="1" type="body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4" name="Google Shape;24;g114df3e9453_0_12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g114df3e9453_0_1263"/>
          <p:cNvCxnSpPr/>
          <p:nvPr/>
        </p:nvCxnSpPr>
        <p:spPr>
          <a:xfrm>
            <a:off x="656750" y="1680378"/>
            <a:ext cx="5664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g114df3e9453_0_1263"/>
          <p:cNvSpPr txBox="1"/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8" name="Google Shape;28;g114df3e9453_0_1263"/>
          <p:cNvSpPr txBox="1"/>
          <p:nvPr>
            <p:ph idx="1" type="body"/>
          </p:nvPr>
        </p:nvSpPr>
        <p:spPr>
          <a:xfrm>
            <a:off x="517200" y="1986433"/>
            <a:ext cx="5333100" cy="410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g114df3e9453_0_1263"/>
          <p:cNvSpPr txBox="1"/>
          <p:nvPr>
            <p:ph idx="2" type="body"/>
          </p:nvPr>
        </p:nvSpPr>
        <p:spPr>
          <a:xfrm>
            <a:off x="6341600" y="1986433"/>
            <a:ext cx="5333100" cy="410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g114df3e9453_0_12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4df3e9453_0_1269"/>
          <p:cNvSpPr txBox="1"/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3" name="Google Shape;33;g114df3e9453_0_12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g114df3e9453_0_1272"/>
          <p:cNvCxnSpPr/>
          <p:nvPr/>
        </p:nvCxnSpPr>
        <p:spPr>
          <a:xfrm>
            <a:off x="652291" y="1883036"/>
            <a:ext cx="4419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g114df3e9453_0_1272"/>
          <p:cNvSpPr txBox="1"/>
          <p:nvPr>
            <p:ph type="title"/>
          </p:nvPr>
        </p:nvSpPr>
        <p:spPr>
          <a:xfrm>
            <a:off x="5172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7" name="Google Shape;37;g114df3e9453_0_1272"/>
          <p:cNvSpPr txBox="1"/>
          <p:nvPr>
            <p:ph idx="1" type="body"/>
          </p:nvPr>
        </p:nvSpPr>
        <p:spPr>
          <a:xfrm>
            <a:off x="517200" y="2125367"/>
            <a:ext cx="3744000" cy="357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" name="Google Shape;38;g114df3e9453_0_127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14df3e9453_0_1277"/>
          <p:cNvSpPr txBox="1"/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1" name="Google Shape;41;g114df3e9453_0_12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14df3e9453_0_1280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g114df3e9453_0_1280"/>
          <p:cNvCxnSpPr/>
          <p:nvPr/>
        </p:nvCxnSpPr>
        <p:spPr>
          <a:xfrm>
            <a:off x="6706233" y="5994004"/>
            <a:ext cx="7212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g114df3e9453_0_1280"/>
          <p:cNvSpPr txBox="1"/>
          <p:nvPr>
            <p:ph type="title"/>
          </p:nvPr>
        </p:nvSpPr>
        <p:spPr>
          <a:xfrm>
            <a:off x="354000" y="1612100"/>
            <a:ext cx="5393700" cy="2008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46" name="Google Shape;46;g114df3e9453_0_1280"/>
          <p:cNvSpPr txBox="1"/>
          <p:nvPr>
            <p:ph idx="1" type="subTitle"/>
          </p:nvPr>
        </p:nvSpPr>
        <p:spPr>
          <a:xfrm>
            <a:off x="354000" y="3692001"/>
            <a:ext cx="5393700" cy="179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g114df3e9453_0_1280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8" name="Google Shape;48;g114df3e9453_0_128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14df3e9453_0_1287"/>
          <p:cNvSpPr txBox="1"/>
          <p:nvPr>
            <p:ph idx="1" type="body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g114df3e9453_0_128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14df3e9453_0_1243"/>
          <p:cNvSpPr txBox="1"/>
          <p:nvPr>
            <p:ph type="title"/>
          </p:nvPr>
        </p:nvSpPr>
        <p:spPr>
          <a:xfrm>
            <a:off x="517200" y="61070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g114df3e9453_0_1243"/>
          <p:cNvSpPr txBox="1"/>
          <p:nvPr>
            <p:ph idx="1" type="body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●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○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Roboto"/>
              <a:buChar char="■"/>
              <a:defRPr sz="1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g114df3e9453_0_12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mokykla2030.lt/ugdymo-turinio-atnaujinimas/" TargetMode="External"/><Relationship Id="rId4" Type="http://schemas.openxmlformats.org/officeDocument/2006/relationships/hyperlink" Target="https://www.emokykla.lt/bendrasis/bendruju-programu-projektai2?fbclid=IwAR2U-WMwUtQTdRHcgIUDOFXuzcTh93XxKCOWnnllVY5cpd0dg_9hdh8DeHs" TargetMode="External"/><Relationship Id="rId5" Type="http://schemas.openxmlformats.org/officeDocument/2006/relationships/hyperlink" Target="https://www.emokykla.lt/bendrasis/bendruju-programu-projektai2?fbclid=IwAR2U-WMwUtQTdRHcgIUDOFXuzcTh93XxKCOWnnllVY5cpd0dg_9hdh8DeHs" TargetMode="External"/><Relationship Id="rId6" Type="http://schemas.openxmlformats.org/officeDocument/2006/relationships/hyperlink" Target="https://www.emokykla.lt/bendrasis/bendruju-programu-projektai2?fbclid=IwAR2U-WMwUtQTdRHcgIUDOFXuzcTh93XxKCOWnnllVY5cpd0dg_9hdh8DeHs" TargetMode="External"/><Relationship Id="rId7" Type="http://schemas.openxmlformats.org/officeDocument/2006/relationships/hyperlink" Target="https://www.mokykla2030.lt/susitikimai-ir-pristatymai/" TargetMode="External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</p:pic>
      <p:sp>
        <p:nvSpPr>
          <p:cNvPr id="70" name="Google Shape;70;p1"/>
          <p:cNvSpPr txBox="1"/>
          <p:nvPr/>
        </p:nvSpPr>
        <p:spPr>
          <a:xfrm>
            <a:off x="6002401" y="3293418"/>
            <a:ext cx="18669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1" name="Google Shape;71;p1"/>
          <p:cNvGrpSpPr/>
          <p:nvPr/>
        </p:nvGrpSpPr>
        <p:grpSpPr>
          <a:xfrm>
            <a:off x="1238250" y="1200086"/>
            <a:ext cx="9710801" cy="4433951"/>
            <a:chOff x="1238250" y="1200086"/>
            <a:chExt cx="9710801" cy="4433951"/>
          </a:xfrm>
        </p:grpSpPr>
        <p:pic>
          <p:nvPicPr>
            <p:cNvPr id="72" name="Google Shape;7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38250" y="1200086"/>
              <a:ext cx="9710801" cy="4433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1"/>
            <p:cNvSpPr/>
            <p:nvPr/>
          </p:nvSpPr>
          <p:spPr>
            <a:xfrm>
              <a:off x="1304925" y="1266825"/>
              <a:ext cx="9582150" cy="4305300"/>
            </a:xfrm>
            <a:custGeom>
              <a:rect b="b" l="l" r="r" t="t"/>
              <a:pathLst>
                <a:path extrusionOk="0" h="4305300" w="9582150">
                  <a:moveTo>
                    <a:pt x="9582150" y="0"/>
                  </a:moveTo>
                  <a:lnTo>
                    <a:pt x="0" y="0"/>
                  </a:lnTo>
                  <a:lnTo>
                    <a:pt x="0" y="4305300"/>
                  </a:lnTo>
                  <a:lnTo>
                    <a:pt x="9582150" y="4305300"/>
                  </a:lnTo>
                  <a:lnTo>
                    <a:pt x="9582150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1452625" y="1414526"/>
              <a:ext cx="9296400" cy="4038600"/>
            </a:xfrm>
            <a:custGeom>
              <a:rect b="b" l="l" r="r" t="t"/>
              <a:pathLst>
                <a:path extrusionOk="0" h="4038600" w="929640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noFill/>
            <a:ln cap="flat" cmpd="sng" w="9525">
              <a:solidFill>
                <a:srgbClr val="BBD0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5133975" y="1266825"/>
              <a:ext cx="1924050" cy="733425"/>
            </a:xfrm>
            <a:custGeom>
              <a:rect b="b" l="l" r="r" t="t"/>
              <a:pathLst>
                <a:path extrusionOk="0" h="733425" w="1924050">
                  <a:moveTo>
                    <a:pt x="19240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924050" y="733425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5253101" y="1271651"/>
              <a:ext cx="1695450" cy="647700"/>
            </a:xfrm>
            <a:custGeom>
              <a:rect b="b" l="l" r="r" t="t"/>
              <a:pathLst>
                <a:path extrusionOk="0" h="647700" w="1695450">
                  <a:moveTo>
                    <a:pt x="0" y="0"/>
                  </a:moveTo>
                  <a:lnTo>
                    <a:pt x="0" y="640079"/>
                  </a:lnTo>
                </a:path>
                <a:path extrusionOk="0" h="647700" w="1695450">
                  <a:moveTo>
                    <a:pt x="1695450" y="0"/>
                  </a:moveTo>
                  <a:lnTo>
                    <a:pt x="1695450" y="640079"/>
                  </a:lnTo>
                </a:path>
                <a:path extrusionOk="0" h="647700" w="1695450">
                  <a:moveTo>
                    <a:pt x="0" y="647700"/>
                  </a:moveTo>
                  <a:lnTo>
                    <a:pt x="1691640" y="647700"/>
                  </a:lnTo>
                </a:path>
              </a:pathLst>
            </a:custGeom>
            <a:noFill/>
            <a:ln cap="flat" cmpd="sng" w="9525">
              <a:solidFill>
                <a:srgbClr val="D3EA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77" name="Google Shape;77;p1"/>
          <p:cNvSpPr txBox="1"/>
          <p:nvPr>
            <p:ph type="title"/>
          </p:nvPr>
        </p:nvSpPr>
        <p:spPr>
          <a:xfrm>
            <a:off x="2084260" y="2235060"/>
            <a:ext cx="80187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ctr">
              <a:lnSpc>
                <a:spcPct val="1103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Tėvams apie ugdymo turinio atnaujinimą (UTA)</a:t>
            </a:r>
            <a:endParaRPr sz="39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rents Have The Right to Know What Their Kids Are Learning - South Boston  Today" id="78" name="Google Shape;7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05241" y="3852710"/>
            <a:ext cx="4381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4df3e9453_0_1311"/>
          <p:cNvSpPr txBox="1"/>
          <p:nvPr/>
        </p:nvSpPr>
        <p:spPr>
          <a:xfrm>
            <a:off x="1008150" y="2493825"/>
            <a:ext cx="3000000" cy="21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5080" rtl="0" algn="l">
              <a:lnSpc>
                <a:spcPct val="9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Kodėl atnaujinamas ugdymo turinys?</a:t>
            </a:r>
            <a:endParaRPr/>
          </a:p>
        </p:txBody>
      </p:sp>
      <p:pic>
        <p:nvPicPr>
          <p:cNvPr id="84" name="Google Shape;84;g114df3e9453_0_1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3523" y="775750"/>
            <a:ext cx="5523025" cy="54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3"/>
          <p:cNvGrpSpPr/>
          <p:nvPr/>
        </p:nvGrpSpPr>
        <p:grpSpPr>
          <a:xfrm>
            <a:off x="467169" y="2066925"/>
            <a:ext cx="11349037" cy="2770632"/>
            <a:chOff x="467169" y="2066925"/>
            <a:chExt cx="11349037" cy="2770632"/>
          </a:xfrm>
        </p:grpSpPr>
        <p:sp>
          <p:nvSpPr>
            <p:cNvPr id="90" name="Google Shape;90;p3"/>
            <p:cNvSpPr/>
            <p:nvPr/>
          </p:nvSpPr>
          <p:spPr>
            <a:xfrm>
              <a:off x="2390838" y="3533267"/>
              <a:ext cx="7600950" cy="1304290"/>
            </a:xfrm>
            <a:custGeom>
              <a:rect b="b" l="l" r="r" t="t"/>
              <a:pathLst>
                <a:path extrusionOk="0" h="1304289" w="7600950">
                  <a:moveTo>
                    <a:pt x="7600950" y="0"/>
                  </a:moveTo>
                  <a:lnTo>
                    <a:pt x="7600950" y="275209"/>
                  </a:lnTo>
                </a:path>
                <a:path extrusionOk="0" h="1304289" w="7600950">
                  <a:moveTo>
                    <a:pt x="0" y="0"/>
                  </a:moveTo>
                  <a:lnTo>
                    <a:pt x="0" y="265684"/>
                  </a:lnTo>
                </a:path>
                <a:path extrusionOk="0" h="1304289" w="7600950">
                  <a:moveTo>
                    <a:pt x="1924050" y="0"/>
                  </a:moveTo>
                  <a:lnTo>
                    <a:pt x="1924050" y="1294384"/>
                  </a:lnTo>
                </a:path>
                <a:path extrusionOk="0" h="1304289" w="7600950">
                  <a:moveTo>
                    <a:pt x="3781425" y="0"/>
                  </a:moveTo>
                  <a:lnTo>
                    <a:pt x="3781425" y="265684"/>
                  </a:lnTo>
                </a:path>
                <a:path extrusionOk="0" h="1304289" w="7600950">
                  <a:moveTo>
                    <a:pt x="5705475" y="0"/>
                  </a:moveTo>
                  <a:lnTo>
                    <a:pt x="5705475" y="1303909"/>
                  </a:lnTo>
                </a:path>
              </a:pathLst>
            </a:custGeom>
            <a:noFill/>
            <a:ln cap="flat" cmpd="sng" w="730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1011407" y="2076957"/>
              <a:ext cx="800100" cy="1457325"/>
            </a:xfrm>
            <a:custGeom>
              <a:rect b="b" l="l" r="r" t="t"/>
              <a:pathLst>
                <a:path extrusionOk="0" h="1457325" w="800100">
                  <a:moveTo>
                    <a:pt x="0" y="0"/>
                  </a:moveTo>
                  <a:lnTo>
                    <a:pt x="0" y="1456816"/>
                  </a:lnTo>
                  <a:lnTo>
                    <a:pt x="799592" y="725677"/>
                  </a:lnTo>
                  <a:lnTo>
                    <a:pt x="429133" y="1061339"/>
                  </a:lnTo>
                  <a:lnTo>
                    <a:pt x="429133" y="394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1501881" y="2472308"/>
              <a:ext cx="314325" cy="676275"/>
            </a:xfrm>
            <a:custGeom>
              <a:rect b="b" l="l" r="r" t="t"/>
              <a:pathLst>
                <a:path extrusionOk="0" h="676275" w="314325">
                  <a:moveTo>
                    <a:pt x="0" y="0"/>
                  </a:moveTo>
                  <a:lnTo>
                    <a:pt x="0" y="675766"/>
                  </a:lnTo>
                  <a:lnTo>
                    <a:pt x="313944" y="335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1501881" y="2472308"/>
              <a:ext cx="314325" cy="676275"/>
            </a:xfrm>
            <a:custGeom>
              <a:rect b="b" l="l" r="r" t="t"/>
              <a:pathLst>
                <a:path extrusionOk="0" h="676275" w="314325">
                  <a:moveTo>
                    <a:pt x="313944" y="335279"/>
                  </a:moveTo>
                  <a:lnTo>
                    <a:pt x="0" y="0"/>
                  </a:lnTo>
                  <a:lnTo>
                    <a:pt x="0" y="675766"/>
                  </a:lnTo>
                  <a:lnTo>
                    <a:pt x="313944" y="335279"/>
                  </a:lnTo>
                </a:path>
              </a:pathLst>
            </a:custGeom>
            <a:noFill/>
            <a:ln cap="flat" cmpd="sng" w="9525">
              <a:solidFill>
                <a:srgbClr val="3735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533525" y="2066925"/>
              <a:ext cx="1771014" cy="1466850"/>
            </a:xfrm>
            <a:custGeom>
              <a:rect b="b" l="l" r="r" t="t"/>
              <a:pathLst>
                <a:path extrusionOk="0" h="1466850" w="1771014">
                  <a:moveTo>
                    <a:pt x="1770888" y="1466341"/>
                  </a:moveTo>
                  <a:lnTo>
                    <a:pt x="1770888" y="0"/>
                  </a:lnTo>
                  <a:lnTo>
                    <a:pt x="0" y="0"/>
                  </a:lnTo>
                  <a:lnTo>
                    <a:pt x="0" y="1466341"/>
                  </a:lnTo>
                  <a:lnTo>
                    <a:pt x="1770888" y="1466341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367151" y="2071751"/>
              <a:ext cx="0" cy="1466215"/>
            </a:xfrm>
            <a:custGeom>
              <a:rect b="b" l="l" r="r" t="t"/>
              <a:pathLst>
                <a:path extrusionOk="0" h="1466214" w="120000">
                  <a:moveTo>
                    <a:pt x="0" y="0"/>
                  </a:moveTo>
                  <a:lnTo>
                    <a:pt x="0" y="1466214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409950" y="2066925"/>
              <a:ext cx="1790064" cy="1466850"/>
            </a:xfrm>
            <a:custGeom>
              <a:rect b="b" l="l" r="r" t="t"/>
              <a:pathLst>
                <a:path extrusionOk="0" h="1466850" w="1790064">
                  <a:moveTo>
                    <a:pt x="0" y="0"/>
                  </a:moveTo>
                  <a:lnTo>
                    <a:pt x="0" y="1466341"/>
                  </a:lnTo>
                  <a:lnTo>
                    <a:pt x="1789938" y="1466341"/>
                  </a:lnTo>
                  <a:lnTo>
                    <a:pt x="17899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286375" y="2076450"/>
              <a:ext cx="1818639" cy="1457325"/>
            </a:xfrm>
            <a:custGeom>
              <a:rect b="b" l="l" r="r" t="t"/>
              <a:pathLst>
                <a:path extrusionOk="0" h="1457325" w="1818640">
                  <a:moveTo>
                    <a:pt x="0" y="0"/>
                  </a:moveTo>
                  <a:lnTo>
                    <a:pt x="0" y="1456816"/>
                  </a:lnTo>
                  <a:lnTo>
                    <a:pt x="1818385" y="1456816"/>
                  </a:lnTo>
                  <a:lnTo>
                    <a:pt x="1818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191375" y="2066925"/>
              <a:ext cx="1828164" cy="1466850"/>
            </a:xfrm>
            <a:custGeom>
              <a:rect b="b" l="l" r="r" t="t"/>
              <a:pathLst>
                <a:path extrusionOk="0" h="1466850" w="1828165">
                  <a:moveTo>
                    <a:pt x="0" y="0"/>
                  </a:moveTo>
                  <a:lnTo>
                    <a:pt x="0" y="1466341"/>
                  </a:lnTo>
                  <a:lnTo>
                    <a:pt x="1827910" y="1466341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67169" y="2067432"/>
              <a:ext cx="971550" cy="1466850"/>
            </a:xfrm>
            <a:custGeom>
              <a:rect b="b" l="l" r="r" t="t"/>
              <a:pathLst>
                <a:path extrusionOk="0" h="1466850" w="971550">
                  <a:moveTo>
                    <a:pt x="971105" y="0"/>
                  </a:moveTo>
                  <a:lnTo>
                    <a:pt x="594169" y="0"/>
                  </a:lnTo>
                  <a:lnTo>
                    <a:pt x="551611" y="1838"/>
                  </a:lnTo>
                  <a:lnTo>
                    <a:pt x="509880" y="7271"/>
                  </a:lnTo>
                  <a:lnTo>
                    <a:pt x="469076" y="16174"/>
                  </a:lnTo>
                  <a:lnTo>
                    <a:pt x="429298" y="28421"/>
                  </a:lnTo>
                  <a:lnTo>
                    <a:pt x="390643" y="43887"/>
                  </a:lnTo>
                  <a:lnTo>
                    <a:pt x="353213" y="62448"/>
                  </a:lnTo>
                  <a:lnTo>
                    <a:pt x="317104" y="83979"/>
                  </a:lnTo>
                  <a:lnTo>
                    <a:pt x="282417" y="108354"/>
                  </a:lnTo>
                  <a:lnTo>
                    <a:pt x="249251" y="135449"/>
                  </a:lnTo>
                  <a:lnTo>
                    <a:pt x="217703" y="165138"/>
                  </a:lnTo>
                  <a:lnTo>
                    <a:pt x="187875" y="197298"/>
                  </a:lnTo>
                  <a:lnTo>
                    <a:pt x="159863" y="231802"/>
                  </a:lnTo>
                  <a:lnTo>
                    <a:pt x="133768" y="268526"/>
                  </a:lnTo>
                  <a:lnTo>
                    <a:pt x="109689" y="307345"/>
                  </a:lnTo>
                  <a:lnTo>
                    <a:pt x="87723" y="348134"/>
                  </a:lnTo>
                  <a:lnTo>
                    <a:pt x="67972" y="390769"/>
                  </a:lnTo>
                  <a:lnTo>
                    <a:pt x="50532" y="435123"/>
                  </a:lnTo>
                  <a:lnTo>
                    <a:pt x="35504" y="481073"/>
                  </a:lnTo>
                  <a:lnTo>
                    <a:pt x="22986" y="528493"/>
                  </a:lnTo>
                  <a:lnTo>
                    <a:pt x="13078" y="577258"/>
                  </a:lnTo>
                  <a:lnTo>
                    <a:pt x="5878" y="627244"/>
                  </a:lnTo>
                  <a:lnTo>
                    <a:pt x="1486" y="678325"/>
                  </a:lnTo>
                  <a:lnTo>
                    <a:pt x="0" y="730376"/>
                  </a:lnTo>
                  <a:lnTo>
                    <a:pt x="1486" y="783065"/>
                  </a:lnTo>
                  <a:lnTo>
                    <a:pt x="5878" y="834733"/>
                  </a:lnTo>
                  <a:lnTo>
                    <a:pt x="13078" y="885258"/>
                  </a:lnTo>
                  <a:lnTo>
                    <a:pt x="22986" y="934517"/>
                  </a:lnTo>
                  <a:lnTo>
                    <a:pt x="35504" y="982387"/>
                  </a:lnTo>
                  <a:lnTo>
                    <a:pt x="50532" y="1028744"/>
                  </a:lnTo>
                  <a:lnTo>
                    <a:pt x="67972" y="1073467"/>
                  </a:lnTo>
                  <a:lnTo>
                    <a:pt x="87723" y="1116431"/>
                  </a:lnTo>
                  <a:lnTo>
                    <a:pt x="109689" y="1157515"/>
                  </a:lnTo>
                  <a:lnTo>
                    <a:pt x="133768" y="1196594"/>
                  </a:lnTo>
                  <a:lnTo>
                    <a:pt x="159863" y="1233547"/>
                  </a:lnTo>
                  <a:lnTo>
                    <a:pt x="187875" y="1268250"/>
                  </a:lnTo>
                  <a:lnTo>
                    <a:pt x="217703" y="1300581"/>
                  </a:lnTo>
                  <a:lnTo>
                    <a:pt x="249251" y="1330416"/>
                  </a:lnTo>
                  <a:lnTo>
                    <a:pt x="282417" y="1357632"/>
                  </a:lnTo>
                  <a:lnTo>
                    <a:pt x="317104" y="1382107"/>
                  </a:lnTo>
                  <a:lnTo>
                    <a:pt x="353213" y="1403717"/>
                  </a:lnTo>
                  <a:lnTo>
                    <a:pt x="390643" y="1422340"/>
                  </a:lnTo>
                  <a:lnTo>
                    <a:pt x="429298" y="1437853"/>
                  </a:lnTo>
                  <a:lnTo>
                    <a:pt x="469076" y="1450132"/>
                  </a:lnTo>
                  <a:lnTo>
                    <a:pt x="509880" y="1459055"/>
                  </a:lnTo>
                  <a:lnTo>
                    <a:pt x="551611" y="1464499"/>
                  </a:lnTo>
                  <a:lnTo>
                    <a:pt x="594169" y="1466341"/>
                  </a:lnTo>
                  <a:lnTo>
                    <a:pt x="971105" y="1466341"/>
                  </a:lnTo>
                  <a:lnTo>
                    <a:pt x="971105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200275" y="2486024"/>
              <a:ext cx="6120130" cy="609600"/>
            </a:xfrm>
            <a:custGeom>
              <a:rect b="b" l="l" r="r" t="t"/>
              <a:pathLst>
                <a:path extrusionOk="0" h="609600" w="6120130">
                  <a:moveTo>
                    <a:pt x="370967" y="181864"/>
                  </a:moveTo>
                  <a:lnTo>
                    <a:pt x="364604" y="132638"/>
                  </a:lnTo>
                  <a:lnTo>
                    <a:pt x="346557" y="88938"/>
                  </a:lnTo>
                  <a:lnTo>
                    <a:pt x="336296" y="75628"/>
                  </a:lnTo>
                  <a:lnTo>
                    <a:pt x="336296" y="181864"/>
                  </a:lnTo>
                  <a:lnTo>
                    <a:pt x="334225" y="203758"/>
                  </a:lnTo>
                  <a:lnTo>
                    <a:pt x="312750" y="276834"/>
                  </a:lnTo>
                  <a:lnTo>
                    <a:pt x="290004" y="332270"/>
                  </a:lnTo>
                  <a:lnTo>
                    <a:pt x="257048" y="403098"/>
                  </a:lnTo>
                  <a:lnTo>
                    <a:pt x="238544" y="438899"/>
                  </a:lnTo>
                  <a:lnTo>
                    <a:pt x="203415" y="499402"/>
                  </a:lnTo>
                  <a:lnTo>
                    <a:pt x="187706" y="521335"/>
                  </a:lnTo>
                  <a:lnTo>
                    <a:pt x="174929" y="499402"/>
                  </a:lnTo>
                  <a:lnTo>
                    <a:pt x="141947" y="438899"/>
                  </a:lnTo>
                  <a:lnTo>
                    <a:pt x="123317" y="403098"/>
                  </a:lnTo>
                  <a:lnTo>
                    <a:pt x="88176" y="332270"/>
                  </a:lnTo>
                  <a:lnTo>
                    <a:pt x="64109" y="276834"/>
                  </a:lnTo>
                  <a:lnTo>
                    <a:pt x="49250" y="234708"/>
                  </a:lnTo>
                  <a:lnTo>
                    <a:pt x="39624" y="181864"/>
                  </a:lnTo>
                  <a:lnTo>
                    <a:pt x="47459" y="136461"/>
                  </a:lnTo>
                  <a:lnTo>
                    <a:pt x="69062" y="96164"/>
                  </a:lnTo>
                  <a:lnTo>
                    <a:pt x="101561" y="63842"/>
                  </a:lnTo>
                  <a:lnTo>
                    <a:pt x="142062" y="42354"/>
                  </a:lnTo>
                  <a:lnTo>
                    <a:pt x="187706" y="34544"/>
                  </a:lnTo>
                  <a:lnTo>
                    <a:pt x="233578" y="42354"/>
                  </a:lnTo>
                  <a:lnTo>
                    <a:pt x="274243" y="63842"/>
                  </a:lnTo>
                  <a:lnTo>
                    <a:pt x="306806" y="96164"/>
                  </a:lnTo>
                  <a:lnTo>
                    <a:pt x="328447" y="136461"/>
                  </a:lnTo>
                  <a:lnTo>
                    <a:pt x="336296" y="181864"/>
                  </a:lnTo>
                  <a:lnTo>
                    <a:pt x="336296" y="75628"/>
                  </a:lnTo>
                  <a:lnTo>
                    <a:pt x="294970" y="34544"/>
                  </a:lnTo>
                  <a:lnTo>
                    <a:pt x="237388" y="6324"/>
                  </a:lnTo>
                  <a:lnTo>
                    <a:pt x="187706" y="0"/>
                  </a:lnTo>
                  <a:lnTo>
                    <a:pt x="137680" y="6324"/>
                  </a:lnTo>
                  <a:lnTo>
                    <a:pt x="92811" y="24269"/>
                  </a:lnTo>
                  <a:lnTo>
                    <a:pt x="54838" y="52311"/>
                  </a:lnTo>
                  <a:lnTo>
                    <a:pt x="25539" y="88938"/>
                  </a:lnTo>
                  <a:lnTo>
                    <a:pt x="6680" y="132638"/>
                  </a:lnTo>
                  <a:lnTo>
                    <a:pt x="0" y="181864"/>
                  </a:lnTo>
                  <a:lnTo>
                    <a:pt x="3556" y="215112"/>
                  </a:lnTo>
                  <a:lnTo>
                    <a:pt x="14262" y="255206"/>
                  </a:lnTo>
                  <a:lnTo>
                    <a:pt x="32092" y="302260"/>
                  </a:lnTo>
                  <a:lnTo>
                    <a:pt x="57048" y="356425"/>
                  </a:lnTo>
                  <a:lnTo>
                    <a:pt x="89154" y="417830"/>
                  </a:lnTo>
                  <a:lnTo>
                    <a:pt x="118935" y="477075"/>
                  </a:lnTo>
                  <a:lnTo>
                    <a:pt x="145859" y="525653"/>
                  </a:lnTo>
                  <a:lnTo>
                    <a:pt x="165341" y="558533"/>
                  </a:lnTo>
                  <a:lnTo>
                    <a:pt x="172847" y="570611"/>
                  </a:lnTo>
                  <a:lnTo>
                    <a:pt x="182753" y="580517"/>
                  </a:lnTo>
                  <a:lnTo>
                    <a:pt x="197612" y="580517"/>
                  </a:lnTo>
                  <a:lnTo>
                    <a:pt x="207518" y="570611"/>
                  </a:lnTo>
                  <a:lnTo>
                    <a:pt x="214325" y="558533"/>
                  </a:lnTo>
                  <a:lnTo>
                    <a:pt x="232283" y="525653"/>
                  </a:lnTo>
                  <a:lnTo>
                    <a:pt x="234530" y="521335"/>
                  </a:lnTo>
                  <a:lnTo>
                    <a:pt x="257657" y="477075"/>
                  </a:lnTo>
                  <a:lnTo>
                    <a:pt x="286766" y="417830"/>
                  </a:lnTo>
                  <a:lnTo>
                    <a:pt x="318338" y="356425"/>
                  </a:lnTo>
                  <a:lnTo>
                    <a:pt x="342074" y="302260"/>
                  </a:lnTo>
                  <a:lnTo>
                    <a:pt x="358444" y="255206"/>
                  </a:lnTo>
                  <a:lnTo>
                    <a:pt x="367906" y="215112"/>
                  </a:lnTo>
                  <a:lnTo>
                    <a:pt x="370967" y="181864"/>
                  </a:lnTo>
                  <a:close/>
                </a:path>
                <a:path extrusionOk="0" h="609600" w="6120130">
                  <a:moveTo>
                    <a:pt x="2301583" y="501370"/>
                  </a:moveTo>
                  <a:lnTo>
                    <a:pt x="2300757" y="493839"/>
                  </a:lnTo>
                  <a:lnTo>
                    <a:pt x="2297976" y="486321"/>
                  </a:lnTo>
                  <a:lnTo>
                    <a:pt x="2296718" y="483870"/>
                  </a:lnTo>
                  <a:lnTo>
                    <a:pt x="2294128" y="478790"/>
                  </a:lnTo>
                  <a:lnTo>
                    <a:pt x="2279764" y="456501"/>
                  </a:lnTo>
                  <a:lnTo>
                    <a:pt x="2266861" y="428091"/>
                  </a:lnTo>
                  <a:lnTo>
                    <a:pt x="2256701" y="394970"/>
                  </a:lnTo>
                  <a:lnTo>
                    <a:pt x="2250567" y="358521"/>
                  </a:lnTo>
                  <a:lnTo>
                    <a:pt x="2250567" y="483870"/>
                  </a:lnTo>
                  <a:lnTo>
                    <a:pt x="2157349" y="483870"/>
                  </a:lnTo>
                  <a:lnTo>
                    <a:pt x="2157349" y="523875"/>
                  </a:lnTo>
                  <a:lnTo>
                    <a:pt x="2152853" y="531329"/>
                  </a:lnTo>
                  <a:lnTo>
                    <a:pt x="2117306" y="558406"/>
                  </a:lnTo>
                  <a:lnTo>
                    <a:pt x="2064258" y="568960"/>
                  </a:lnTo>
                  <a:lnTo>
                    <a:pt x="2046643" y="567956"/>
                  </a:lnTo>
                  <a:lnTo>
                    <a:pt x="2030476" y="564603"/>
                  </a:lnTo>
                  <a:lnTo>
                    <a:pt x="2015248" y="558406"/>
                  </a:lnTo>
                  <a:lnTo>
                    <a:pt x="2000504" y="548894"/>
                  </a:lnTo>
                  <a:lnTo>
                    <a:pt x="1991055" y="544309"/>
                  </a:lnTo>
                  <a:lnTo>
                    <a:pt x="1983905" y="538289"/>
                  </a:lnTo>
                  <a:lnTo>
                    <a:pt x="1971040" y="523875"/>
                  </a:lnTo>
                  <a:lnTo>
                    <a:pt x="2157349" y="523875"/>
                  </a:lnTo>
                  <a:lnTo>
                    <a:pt x="2157349" y="483870"/>
                  </a:lnTo>
                  <a:lnTo>
                    <a:pt x="1877822" y="483870"/>
                  </a:lnTo>
                  <a:lnTo>
                    <a:pt x="1890903" y="459422"/>
                  </a:lnTo>
                  <a:lnTo>
                    <a:pt x="1901151" y="431838"/>
                  </a:lnTo>
                  <a:lnTo>
                    <a:pt x="1917065" y="368554"/>
                  </a:lnTo>
                  <a:lnTo>
                    <a:pt x="1921395" y="295884"/>
                  </a:lnTo>
                  <a:lnTo>
                    <a:pt x="1921954" y="257733"/>
                  </a:lnTo>
                  <a:lnTo>
                    <a:pt x="1922018" y="228854"/>
                  </a:lnTo>
                  <a:lnTo>
                    <a:pt x="1921243" y="218071"/>
                  </a:lnTo>
                  <a:lnTo>
                    <a:pt x="1919541" y="208076"/>
                  </a:lnTo>
                  <a:lnTo>
                    <a:pt x="1917827" y="199872"/>
                  </a:lnTo>
                  <a:lnTo>
                    <a:pt x="1917065" y="194437"/>
                  </a:lnTo>
                  <a:lnTo>
                    <a:pt x="1917141" y="186982"/>
                  </a:lnTo>
                  <a:lnTo>
                    <a:pt x="1917674" y="179946"/>
                  </a:lnTo>
                  <a:lnTo>
                    <a:pt x="1919147" y="173748"/>
                  </a:lnTo>
                  <a:lnTo>
                    <a:pt x="1922018" y="168783"/>
                  </a:lnTo>
                  <a:lnTo>
                    <a:pt x="1928266" y="144589"/>
                  </a:lnTo>
                  <a:lnTo>
                    <a:pt x="1953717" y="105206"/>
                  </a:lnTo>
                  <a:lnTo>
                    <a:pt x="1991106" y="73126"/>
                  </a:lnTo>
                  <a:lnTo>
                    <a:pt x="2038616" y="56070"/>
                  </a:lnTo>
                  <a:lnTo>
                    <a:pt x="2064258" y="54102"/>
                  </a:lnTo>
                  <a:lnTo>
                    <a:pt x="2113330" y="63042"/>
                  </a:lnTo>
                  <a:lnTo>
                    <a:pt x="2155545" y="87947"/>
                  </a:lnTo>
                  <a:lnTo>
                    <a:pt x="2187638" y="126009"/>
                  </a:lnTo>
                  <a:lnTo>
                    <a:pt x="2206371" y="174371"/>
                  </a:lnTo>
                  <a:lnTo>
                    <a:pt x="2206409" y="243967"/>
                  </a:lnTo>
                  <a:lnTo>
                    <a:pt x="2206523" y="263017"/>
                  </a:lnTo>
                  <a:lnTo>
                    <a:pt x="2208453" y="326580"/>
                  </a:lnTo>
                  <a:lnTo>
                    <a:pt x="2218804" y="399275"/>
                  </a:lnTo>
                  <a:lnTo>
                    <a:pt x="2237536" y="459498"/>
                  </a:lnTo>
                  <a:lnTo>
                    <a:pt x="2250567" y="483870"/>
                  </a:lnTo>
                  <a:lnTo>
                    <a:pt x="2250567" y="358521"/>
                  </a:lnTo>
                  <a:lnTo>
                    <a:pt x="2244902" y="322389"/>
                  </a:lnTo>
                  <a:lnTo>
                    <a:pt x="2242007" y="288963"/>
                  </a:lnTo>
                  <a:lnTo>
                    <a:pt x="2240940" y="259295"/>
                  </a:lnTo>
                  <a:lnTo>
                    <a:pt x="2240788" y="234442"/>
                  </a:lnTo>
                  <a:lnTo>
                    <a:pt x="2243569" y="223202"/>
                  </a:lnTo>
                  <a:lnTo>
                    <a:pt x="2245004" y="212344"/>
                  </a:lnTo>
                  <a:lnTo>
                    <a:pt x="2245537" y="202552"/>
                  </a:lnTo>
                  <a:lnTo>
                    <a:pt x="2245614" y="164338"/>
                  </a:lnTo>
                  <a:lnTo>
                    <a:pt x="2227707" y="116509"/>
                  </a:lnTo>
                  <a:lnTo>
                    <a:pt x="2198738" y="76390"/>
                  </a:lnTo>
                  <a:lnTo>
                    <a:pt x="2160587" y="45656"/>
                  </a:lnTo>
                  <a:lnTo>
                    <a:pt x="2115134" y="25984"/>
                  </a:lnTo>
                  <a:lnTo>
                    <a:pt x="2064258" y="19050"/>
                  </a:lnTo>
                  <a:lnTo>
                    <a:pt x="2032038" y="21094"/>
                  </a:lnTo>
                  <a:lnTo>
                    <a:pt x="1973173" y="40220"/>
                  </a:lnTo>
                  <a:lnTo>
                    <a:pt x="1925510" y="79756"/>
                  </a:lnTo>
                  <a:lnTo>
                    <a:pt x="1892706" y="130263"/>
                  </a:lnTo>
                  <a:lnTo>
                    <a:pt x="1882076" y="169799"/>
                  </a:lnTo>
                  <a:lnTo>
                    <a:pt x="1880908" y="179374"/>
                  </a:lnTo>
                  <a:lnTo>
                    <a:pt x="1880679" y="188925"/>
                  </a:lnTo>
                  <a:lnTo>
                    <a:pt x="1882775" y="199390"/>
                  </a:lnTo>
                  <a:lnTo>
                    <a:pt x="1882686" y="269303"/>
                  </a:lnTo>
                  <a:lnTo>
                    <a:pt x="1880679" y="330415"/>
                  </a:lnTo>
                  <a:lnTo>
                    <a:pt x="1872322" y="399275"/>
                  </a:lnTo>
                  <a:lnTo>
                    <a:pt x="1850288" y="457276"/>
                  </a:lnTo>
                  <a:lnTo>
                    <a:pt x="1833753" y="478790"/>
                  </a:lnTo>
                  <a:lnTo>
                    <a:pt x="1830959" y="486321"/>
                  </a:lnTo>
                  <a:lnTo>
                    <a:pt x="1830031" y="493839"/>
                  </a:lnTo>
                  <a:lnTo>
                    <a:pt x="1830959" y="501370"/>
                  </a:lnTo>
                  <a:lnTo>
                    <a:pt x="1833753" y="508889"/>
                  </a:lnTo>
                  <a:lnTo>
                    <a:pt x="1833753" y="518922"/>
                  </a:lnTo>
                  <a:lnTo>
                    <a:pt x="1843532" y="523875"/>
                  </a:lnTo>
                  <a:lnTo>
                    <a:pt x="1926844" y="523875"/>
                  </a:lnTo>
                  <a:lnTo>
                    <a:pt x="1935924" y="538848"/>
                  </a:lnTo>
                  <a:lnTo>
                    <a:pt x="1975866" y="578993"/>
                  </a:lnTo>
                  <a:lnTo>
                    <a:pt x="2020062" y="601573"/>
                  </a:lnTo>
                  <a:lnTo>
                    <a:pt x="2064258" y="609092"/>
                  </a:lnTo>
                  <a:lnTo>
                    <a:pt x="2089061" y="607212"/>
                  </a:lnTo>
                  <a:lnTo>
                    <a:pt x="2112048" y="601573"/>
                  </a:lnTo>
                  <a:lnTo>
                    <a:pt x="2133206" y="592162"/>
                  </a:lnTo>
                  <a:lnTo>
                    <a:pt x="2152523" y="578993"/>
                  </a:lnTo>
                  <a:lnTo>
                    <a:pt x="2164562" y="568960"/>
                  </a:lnTo>
                  <a:lnTo>
                    <a:pt x="2167051" y="566889"/>
                  </a:lnTo>
                  <a:lnTo>
                    <a:pt x="2180691" y="553339"/>
                  </a:lnTo>
                  <a:lnTo>
                    <a:pt x="2192502" y="538848"/>
                  </a:lnTo>
                  <a:lnTo>
                    <a:pt x="2201545" y="523875"/>
                  </a:lnTo>
                  <a:lnTo>
                    <a:pt x="2274570" y="523875"/>
                  </a:lnTo>
                  <a:lnTo>
                    <a:pt x="2282050" y="522947"/>
                  </a:lnTo>
                  <a:lnTo>
                    <a:pt x="2288883" y="520153"/>
                  </a:lnTo>
                  <a:lnTo>
                    <a:pt x="2294813" y="515467"/>
                  </a:lnTo>
                  <a:lnTo>
                    <a:pt x="2299589" y="508889"/>
                  </a:lnTo>
                  <a:lnTo>
                    <a:pt x="2301583" y="501370"/>
                  </a:lnTo>
                  <a:close/>
                </a:path>
                <a:path extrusionOk="0" h="609600" w="6120130">
                  <a:moveTo>
                    <a:pt x="6119622" y="53213"/>
                  </a:moveTo>
                  <a:lnTo>
                    <a:pt x="6109843" y="53213"/>
                  </a:lnTo>
                  <a:lnTo>
                    <a:pt x="6109843" y="48133"/>
                  </a:lnTo>
                  <a:lnTo>
                    <a:pt x="6095111" y="48133"/>
                  </a:lnTo>
                  <a:lnTo>
                    <a:pt x="6095111" y="53213"/>
                  </a:lnTo>
                  <a:lnTo>
                    <a:pt x="6060567" y="75996"/>
                  </a:lnTo>
                  <a:lnTo>
                    <a:pt x="6060567" y="118110"/>
                  </a:lnTo>
                  <a:lnTo>
                    <a:pt x="5898261" y="501523"/>
                  </a:lnTo>
                  <a:lnTo>
                    <a:pt x="5740908" y="118110"/>
                  </a:lnTo>
                  <a:lnTo>
                    <a:pt x="5888482" y="217932"/>
                  </a:lnTo>
                  <a:lnTo>
                    <a:pt x="5888482" y="223012"/>
                  </a:lnTo>
                  <a:lnTo>
                    <a:pt x="5908167" y="223012"/>
                  </a:lnTo>
                  <a:lnTo>
                    <a:pt x="5908167" y="217932"/>
                  </a:lnTo>
                  <a:lnTo>
                    <a:pt x="5961481" y="183007"/>
                  </a:lnTo>
                  <a:lnTo>
                    <a:pt x="6060567" y="118110"/>
                  </a:lnTo>
                  <a:lnTo>
                    <a:pt x="6060567" y="75996"/>
                  </a:lnTo>
                  <a:lnTo>
                    <a:pt x="5898261" y="183007"/>
                  </a:lnTo>
                  <a:lnTo>
                    <a:pt x="5802312" y="118110"/>
                  </a:lnTo>
                  <a:lnTo>
                    <a:pt x="5706364" y="53213"/>
                  </a:lnTo>
                  <a:lnTo>
                    <a:pt x="5701538" y="48133"/>
                  </a:lnTo>
                  <a:lnTo>
                    <a:pt x="5692267" y="48133"/>
                  </a:lnTo>
                  <a:lnTo>
                    <a:pt x="5692267" y="53213"/>
                  </a:lnTo>
                  <a:lnTo>
                    <a:pt x="5681853" y="53213"/>
                  </a:lnTo>
                  <a:lnTo>
                    <a:pt x="5681853" y="58166"/>
                  </a:lnTo>
                  <a:lnTo>
                    <a:pt x="5677408" y="63119"/>
                  </a:lnTo>
                  <a:lnTo>
                    <a:pt x="5677408" y="73152"/>
                  </a:lnTo>
                  <a:lnTo>
                    <a:pt x="5681853" y="78105"/>
                  </a:lnTo>
                  <a:lnTo>
                    <a:pt x="5883529" y="556514"/>
                  </a:lnTo>
                  <a:lnTo>
                    <a:pt x="5883529" y="561467"/>
                  </a:lnTo>
                  <a:lnTo>
                    <a:pt x="5888482" y="561467"/>
                  </a:lnTo>
                  <a:lnTo>
                    <a:pt x="5888482" y="566547"/>
                  </a:lnTo>
                  <a:lnTo>
                    <a:pt x="5898261" y="566547"/>
                  </a:lnTo>
                  <a:lnTo>
                    <a:pt x="5898261" y="571500"/>
                  </a:lnTo>
                  <a:lnTo>
                    <a:pt x="5903214" y="571500"/>
                  </a:lnTo>
                  <a:lnTo>
                    <a:pt x="5903214" y="566547"/>
                  </a:lnTo>
                  <a:lnTo>
                    <a:pt x="5912993" y="566547"/>
                  </a:lnTo>
                  <a:lnTo>
                    <a:pt x="5912993" y="561467"/>
                  </a:lnTo>
                  <a:lnTo>
                    <a:pt x="5917946" y="561467"/>
                  </a:lnTo>
                  <a:lnTo>
                    <a:pt x="5917946" y="556514"/>
                  </a:lnTo>
                  <a:lnTo>
                    <a:pt x="5941123" y="501523"/>
                  </a:lnTo>
                  <a:lnTo>
                    <a:pt x="6102756" y="118110"/>
                  </a:lnTo>
                  <a:lnTo>
                    <a:pt x="6119622" y="78105"/>
                  </a:lnTo>
                  <a:lnTo>
                    <a:pt x="6119622" y="53213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01" name="Google Shape;10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95525" y="2609850"/>
              <a:ext cx="180339" cy="1709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2" name="Google Shape;102;p3"/>
          <p:cNvSpPr txBox="1"/>
          <p:nvPr/>
        </p:nvSpPr>
        <p:spPr>
          <a:xfrm>
            <a:off x="2919095" y="4886261"/>
            <a:ext cx="2696845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-667385" lvl="0" marL="67945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Atitiktis vaiko raidos tarpsniams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2296160" y="3855148"/>
            <a:ext cx="239395" cy="334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333500" y="4160456"/>
            <a:ext cx="2172335" cy="334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Kompetencijomis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1409700" y="4465637"/>
            <a:ext cx="2011045" cy="334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grįstas ugdymas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5257800" y="3805237"/>
            <a:ext cx="1887855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Tarpdalykinė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6655181" y="4886261"/>
            <a:ext cx="2671445" cy="944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361950" lvl="0" marL="393700" marR="3879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Atskirtų integruojamųjų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programų 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8" name="Google Shape;108;p3"/>
          <p:cNvGrpSpPr/>
          <p:nvPr/>
        </p:nvGrpSpPr>
        <p:grpSpPr>
          <a:xfrm>
            <a:off x="5928486" y="2076450"/>
            <a:ext cx="4996053" cy="1457325"/>
            <a:chOff x="5928486" y="2076450"/>
            <a:chExt cx="4996053" cy="1457325"/>
          </a:xfrm>
        </p:grpSpPr>
        <p:sp>
          <p:nvSpPr>
            <p:cNvPr id="109" name="Google Shape;109;p3"/>
            <p:cNvSpPr/>
            <p:nvPr/>
          </p:nvSpPr>
          <p:spPr>
            <a:xfrm>
              <a:off x="5928486" y="2561208"/>
              <a:ext cx="531495" cy="447675"/>
            </a:xfrm>
            <a:custGeom>
              <a:rect b="b" l="l" r="r" t="t"/>
              <a:pathLst>
                <a:path extrusionOk="0" h="447675" w="531495">
                  <a:moveTo>
                    <a:pt x="28321" y="0"/>
                  </a:moveTo>
                  <a:lnTo>
                    <a:pt x="27812" y="9905"/>
                  </a:lnTo>
                  <a:lnTo>
                    <a:pt x="22846" y="9905"/>
                  </a:lnTo>
                  <a:lnTo>
                    <a:pt x="22098" y="24511"/>
                  </a:lnTo>
                  <a:lnTo>
                    <a:pt x="27050" y="24764"/>
                  </a:lnTo>
                  <a:lnTo>
                    <a:pt x="145161" y="230504"/>
                  </a:lnTo>
                  <a:lnTo>
                    <a:pt x="5714" y="417321"/>
                  </a:lnTo>
                  <a:lnTo>
                    <a:pt x="508" y="422020"/>
                  </a:lnTo>
                  <a:lnTo>
                    <a:pt x="253" y="426974"/>
                  </a:lnTo>
                  <a:lnTo>
                    <a:pt x="0" y="431291"/>
                  </a:lnTo>
                  <a:lnTo>
                    <a:pt x="4952" y="431673"/>
                  </a:lnTo>
                  <a:lnTo>
                    <a:pt x="4699" y="437133"/>
                  </a:lnTo>
                  <a:lnTo>
                    <a:pt x="4317" y="442087"/>
                  </a:lnTo>
                  <a:lnTo>
                    <a:pt x="9398" y="442340"/>
                  </a:lnTo>
                  <a:lnTo>
                    <a:pt x="14097" y="447039"/>
                  </a:lnTo>
                  <a:lnTo>
                    <a:pt x="24002" y="447548"/>
                  </a:lnTo>
                  <a:lnTo>
                    <a:pt x="29210" y="443483"/>
                  </a:lnTo>
                  <a:lnTo>
                    <a:pt x="186362" y="385952"/>
                  </a:lnTo>
                  <a:lnTo>
                    <a:pt x="72136" y="385952"/>
                  </a:lnTo>
                  <a:lnTo>
                    <a:pt x="179324" y="242315"/>
                  </a:lnTo>
                  <a:lnTo>
                    <a:pt x="184290" y="242315"/>
                  </a:lnTo>
                  <a:lnTo>
                    <a:pt x="184530" y="237616"/>
                  </a:lnTo>
                  <a:lnTo>
                    <a:pt x="184912" y="232663"/>
                  </a:lnTo>
                  <a:lnTo>
                    <a:pt x="185420" y="222757"/>
                  </a:lnTo>
                  <a:lnTo>
                    <a:pt x="180466" y="222503"/>
                  </a:lnTo>
                  <a:lnTo>
                    <a:pt x="89662" y="63118"/>
                  </a:lnTo>
                  <a:lnTo>
                    <a:pt x="178211" y="63118"/>
                  </a:lnTo>
                  <a:lnTo>
                    <a:pt x="70666" y="9905"/>
                  </a:lnTo>
                  <a:lnTo>
                    <a:pt x="27812" y="9905"/>
                  </a:lnTo>
                  <a:lnTo>
                    <a:pt x="22860" y="9651"/>
                  </a:lnTo>
                  <a:lnTo>
                    <a:pt x="70153" y="9651"/>
                  </a:lnTo>
                  <a:lnTo>
                    <a:pt x="53212" y="1269"/>
                  </a:lnTo>
                  <a:lnTo>
                    <a:pt x="28321" y="0"/>
                  </a:lnTo>
                  <a:close/>
                </a:path>
                <a:path extrusionOk="0" h="447675" w="531495">
                  <a:moveTo>
                    <a:pt x="178211" y="63118"/>
                  </a:moveTo>
                  <a:lnTo>
                    <a:pt x="89662" y="63118"/>
                  </a:lnTo>
                  <a:lnTo>
                    <a:pt x="461390" y="247650"/>
                  </a:lnTo>
                  <a:lnTo>
                    <a:pt x="72136" y="385952"/>
                  </a:lnTo>
                  <a:lnTo>
                    <a:pt x="186362" y="385952"/>
                  </a:lnTo>
                  <a:lnTo>
                    <a:pt x="515238" y="265556"/>
                  </a:lnTo>
                  <a:lnTo>
                    <a:pt x="520205" y="265556"/>
                  </a:lnTo>
                  <a:lnTo>
                    <a:pt x="520446" y="260857"/>
                  </a:lnTo>
                  <a:lnTo>
                    <a:pt x="525412" y="260857"/>
                  </a:lnTo>
                  <a:lnTo>
                    <a:pt x="525907" y="251205"/>
                  </a:lnTo>
                  <a:lnTo>
                    <a:pt x="530873" y="251205"/>
                  </a:lnTo>
                  <a:lnTo>
                    <a:pt x="531113" y="246506"/>
                  </a:lnTo>
                  <a:lnTo>
                    <a:pt x="526161" y="246252"/>
                  </a:lnTo>
                  <a:lnTo>
                    <a:pt x="526668" y="236219"/>
                  </a:lnTo>
                  <a:lnTo>
                    <a:pt x="521715" y="235965"/>
                  </a:lnTo>
                  <a:lnTo>
                    <a:pt x="522097" y="231012"/>
                  </a:lnTo>
                  <a:lnTo>
                    <a:pt x="517016" y="230758"/>
                  </a:lnTo>
                  <a:lnTo>
                    <a:pt x="178211" y="63118"/>
                  </a:lnTo>
                  <a:close/>
                </a:path>
                <a:path extrusionOk="0" h="447675" w="531495">
                  <a:moveTo>
                    <a:pt x="520205" y="265556"/>
                  </a:moveTo>
                  <a:lnTo>
                    <a:pt x="515238" y="265556"/>
                  </a:lnTo>
                  <a:lnTo>
                    <a:pt x="520191" y="265811"/>
                  </a:lnTo>
                  <a:lnTo>
                    <a:pt x="520205" y="265556"/>
                  </a:lnTo>
                  <a:close/>
                </a:path>
                <a:path extrusionOk="0" h="447675" w="531495">
                  <a:moveTo>
                    <a:pt x="525412" y="260857"/>
                  </a:moveTo>
                  <a:lnTo>
                    <a:pt x="520446" y="260857"/>
                  </a:lnTo>
                  <a:lnTo>
                    <a:pt x="525399" y="261112"/>
                  </a:lnTo>
                  <a:lnTo>
                    <a:pt x="525412" y="260857"/>
                  </a:lnTo>
                  <a:close/>
                </a:path>
                <a:path extrusionOk="0" h="447675" w="531495">
                  <a:moveTo>
                    <a:pt x="530873" y="251205"/>
                  </a:moveTo>
                  <a:lnTo>
                    <a:pt x="525907" y="251205"/>
                  </a:lnTo>
                  <a:lnTo>
                    <a:pt x="530860" y="251460"/>
                  </a:lnTo>
                  <a:lnTo>
                    <a:pt x="530873" y="251205"/>
                  </a:lnTo>
                  <a:close/>
                </a:path>
                <a:path extrusionOk="0" h="447675" w="531495">
                  <a:moveTo>
                    <a:pt x="184290" y="242315"/>
                  </a:moveTo>
                  <a:lnTo>
                    <a:pt x="179324" y="242315"/>
                  </a:lnTo>
                  <a:lnTo>
                    <a:pt x="184276" y="242569"/>
                  </a:lnTo>
                  <a:lnTo>
                    <a:pt x="184290" y="242315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9096375" y="2076450"/>
              <a:ext cx="1828164" cy="1457325"/>
            </a:xfrm>
            <a:custGeom>
              <a:rect b="b" l="l" r="r" t="t"/>
              <a:pathLst>
                <a:path extrusionOk="0" h="1457325" w="1828165">
                  <a:moveTo>
                    <a:pt x="0" y="0"/>
                  </a:moveTo>
                  <a:lnTo>
                    <a:pt x="0" y="1456816"/>
                  </a:lnTo>
                  <a:lnTo>
                    <a:pt x="1827910" y="1456816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B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9686925" y="2552700"/>
              <a:ext cx="685165" cy="637540"/>
            </a:xfrm>
            <a:custGeom>
              <a:rect b="b" l="l" r="r" t="t"/>
              <a:pathLst>
                <a:path extrusionOk="0" h="637539" w="685165">
                  <a:moveTo>
                    <a:pt x="181355" y="0"/>
                  </a:moveTo>
                  <a:lnTo>
                    <a:pt x="114760" y="13811"/>
                  </a:lnTo>
                  <a:lnTo>
                    <a:pt x="56642" y="55245"/>
                  </a:lnTo>
                  <a:lnTo>
                    <a:pt x="31075" y="85046"/>
                  </a:lnTo>
                  <a:lnTo>
                    <a:pt x="3278" y="156079"/>
                  </a:lnTo>
                  <a:lnTo>
                    <a:pt x="0" y="196596"/>
                  </a:lnTo>
                  <a:lnTo>
                    <a:pt x="3278" y="233350"/>
                  </a:lnTo>
                  <a:lnTo>
                    <a:pt x="13461" y="269462"/>
                  </a:lnTo>
                  <a:lnTo>
                    <a:pt x="31075" y="304288"/>
                  </a:lnTo>
                  <a:lnTo>
                    <a:pt x="56642" y="337185"/>
                  </a:lnTo>
                  <a:lnTo>
                    <a:pt x="96393" y="379475"/>
                  </a:lnTo>
                  <a:lnTo>
                    <a:pt x="333755" y="637539"/>
                  </a:lnTo>
                  <a:lnTo>
                    <a:pt x="345058" y="637539"/>
                  </a:lnTo>
                  <a:lnTo>
                    <a:pt x="350774" y="631316"/>
                  </a:lnTo>
                  <a:lnTo>
                    <a:pt x="356489" y="631316"/>
                  </a:lnTo>
                  <a:lnTo>
                    <a:pt x="401828" y="582167"/>
                  </a:lnTo>
                  <a:lnTo>
                    <a:pt x="339471" y="582167"/>
                  </a:lnTo>
                  <a:lnTo>
                    <a:pt x="129667" y="348741"/>
                  </a:lnTo>
                  <a:lnTo>
                    <a:pt x="84327" y="300354"/>
                  </a:lnTo>
                  <a:lnTo>
                    <a:pt x="54451" y="252809"/>
                  </a:lnTo>
                  <a:lnTo>
                    <a:pt x="45339" y="196596"/>
                  </a:lnTo>
                  <a:lnTo>
                    <a:pt x="47537" y="165381"/>
                  </a:lnTo>
                  <a:lnTo>
                    <a:pt x="66555" y="109906"/>
                  </a:lnTo>
                  <a:lnTo>
                    <a:pt x="106882" y="68931"/>
                  </a:lnTo>
                  <a:lnTo>
                    <a:pt x="155658" y="46313"/>
                  </a:lnTo>
                  <a:lnTo>
                    <a:pt x="181355" y="43052"/>
                  </a:lnTo>
                  <a:lnTo>
                    <a:pt x="297253" y="43052"/>
                  </a:lnTo>
                  <a:lnTo>
                    <a:pt x="283600" y="31075"/>
                  </a:lnTo>
                  <a:lnTo>
                    <a:pt x="252396" y="13811"/>
                  </a:lnTo>
                  <a:lnTo>
                    <a:pt x="218120" y="3452"/>
                  </a:lnTo>
                  <a:lnTo>
                    <a:pt x="181355" y="0"/>
                  </a:lnTo>
                  <a:close/>
                </a:path>
                <a:path extrusionOk="0" h="637539" w="685165">
                  <a:moveTo>
                    <a:pt x="614621" y="43052"/>
                  </a:moveTo>
                  <a:lnTo>
                    <a:pt x="498094" y="43052"/>
                  </a:lnTo>
                  <a:lnTo>
                    <a:pt x="526817" y="46313"/>
                  </a:lnTo>
                  <a:lnTo>
                    <a:pt x="553386" y="55324"/>
                  </a:lnTo>
                  <a:lnTo>
                    <a:pt x="600201" y="85978"/>
                  </a:lnTo>
                  <a:lnTo>
                    <a:pt x="628491" y="136429"/>
                  </a:lnTo>
                  <a:lnTo>
                    <a:pt x="639826" y="196596"/>
                  </a:lnTo>
                  <a:lnTo>
                    <a:pt x="636813" y="223845"/>
                  </a:lnTo>
                  <a:lnTo>
                    <a:pt x="628491" y="250761"/>
                  </a:lnTo>
                  <a:lnTo>
                    <a:pt x="615930" y="276534"/>
                  </a:lnTo>
                  <a:lnTo>
                    <a:pt x="600201" y="300354"/>
                  </a:lnTo>
                  <a:lnTo>
                    <a:pt x="554863" y="348741"/>
                  </a:lnTo>
                  <a:lnTo>
                    <a:pt x="339471" y="582167"/>
                  </a:lnTo>
                  <a:lnTo>
                    <a:pt x="401828" y="582167"/>
                  </a:lnTo>
                  <a:lnTo>
                    <a:pt x="583183" y="385572"/>
                  </a:lnTo>
                  <a:lnTo>
                    <a:pt x="583183" y="379475"/>
                  </a:lnTo>
                  <a:lnTo>
                    <a:pt x="628523" y="337185"/>
                  </a:lnTo>
                  <a:lnTo>
                    <a:pt x="651732" y="304288"/>
                  </a:lnTo>
                  <a:lnTo>
                    <a:pt x="669607" y="269462"/>
                  </a:lnTo>
                  <a:lnTo>
                    <a:pt x="681101" y="233350"/>
                  </a:lnTo>
                  <a:lnTo>
                    <a:pt x="685165" y="196596"/>
                  </a:lnTo>
                  <a:lnTo>
                    <a:pt x="681101" y="156079"/>
                  </a:lnTo>
                  <a:lnTo>
                    <a:pt x="669607" y="118776"/>
                  </a:lnTo>
                  <a:lnTo>
                    <a:pt x="651732" y="85046"/>
                  </a:lnTo>
                  <a:lnTo>
                    <a:pt x="628523" y="55245"/>
                  </a:lnTo>
                  <a:lnTo>
                    <a:pt x="614621" y="43052"/>
                  </a:lnTo>
                  <a:close/>
                </a:path>
                <a:path extrusionOk="0" h="637539" w="685165">
                  <a:moveTo>
                    <a:pt x="297253" y="43052"/>
                  </a:moveTo>
                  <a:lnTo>
                    <a:pt x="181355" y="43052"/>
                  </a:lnTo>
                  <a:lnTo>
                    <a:pt x="209710" y="46313"/>
                  </a:lnTo>
                  <a:lnTo>
                    <a:pt x="236077" y="55324"/>
                  </a:lnTo>
                  <a:lnTo>
                    <a:pt x="260419" y="68931"/>
                  </a:lnTo>
                  <a:lnTo>
                    <a:pt x="282701" y="85978"/>
                  </a:lnTo>
                  <a:lnTo>
                    <a:pt x="328041" y="135127"/>
                  </a:lnTo>
                  <a:lnTo>
                    <a:pt x="328041" y="140588"/>
                  </a:lnTo>
                  <a:lnTo>
                    <a:pt x="350774" y="140588"/>
                  </a:lnTo>
                  <a:lnTo>
                    <a:pt x="356489" y="135127"/>
                  </a:lnTo>
                  <a:lnTo>
                    <a:pt x="401827" y="85978"/>
                  </a:lnTo>
                  <a:lnTo>
                    <a:pt x="339471" y="85978"/>
                  </a:lnTo>
                  <a:lnTo>
                    <a:pt x="311150" y="55245"/>
                  </a:lnTo>
                  <a:lnTo>
                    <a:pt x="297253" y="43052"/>
                  </a:lnTo>
                  <a:close/>
                </a:path>
                <a:path extrusionOk="0" h="637539" w="685165">
                  <a:moveTo>
                    <a:pt x="498094" y="0"/>
                  </a:moveTo>
                  <a:lnTo>
                    <a:pt x="431498" y="13811"/>
                  </a:lnTo>
                  <a:lnTo>
                    <a:pt x="373292" y="55324"/>
                  </a:lnTo>
                  <a:lnTo>
                    <a:pt x="339471" y="85978"/>
                  </a:lnTo>
                  <a:lnTo>
                    <a:pt x="401827" y="85978"/>
                  </a:lnTo>
                  <a:lnTo>
                    <a:pt x="424049" y="68931"/>
                  </a:lnTo>
                  <a:lnTo>
                    <a:pt x="447865" y="55324"/>
                  </a:lnTo>
                  <a:lnTo>
                    <a:pt x="472729" y="46313"/>
                  </a:lnTo>
                  <a:lnTo>
                    <a:pt x="498094" y="43052"/>
                  </a:lnTo>
                  <a:lnTo>
                    <a:pt x="614621" y="43052"/>
                  </a:lnTo>
                  <a:lnTo>
                    <a:pt x="600963" y="31075"/>
                  </a:lnTo>
                  <a:lnTo>
                    <a:pt x="569690" y="13811"/>
                  </a:lnTo>
                  <a:lnTo>
                    <a:pt x="535225" y="3452"/>
                  </a:lnTo>
                  <a:lnTo>
                    <a:pt x="498094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12" name="Google Shape;112;p3"/>
          <p:cNvSpPr txBox="1"/>
          <p:nvPr/>
        </p:nvSpPr>
        <p:spPr>
          <a:xfrm>
            <a:off x="8798306" y="3805237"/>
            <a:ext cx="2768600" cy="944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64770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Mokytojo pasirenkama ugdymo turinio dalis (30 proc.)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3"/>
          <p:cNvSpPr txBox="1"/>
          <p:nvPr>
            <p:ph type="title"/>
          </p:nvPr>
        </p:nvSpPr>
        <p:spPr>
          <a:xfrm>
            <a:off x="2006980" y="706116"/>
            <a:ext cx="8227200" cy="1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74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Ugdymo turinio atnaujinimo principai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" rtl="0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b="0"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Kokie elementai keičiasi esmingai?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37" y="385738"/>
            <a:ext cx="10934523" cy="60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idx="1" type="body"/>
          </p:nvPr>
        </p:nvSpPr>
        <p:spPr>
          <a:xfrm>
            <a:off x="990600" y="685800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PAMOKOS PLANO PAVYZDYS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187" y="464275"/>
            <a:ext cx="10803624" cy="604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idx="1" type="body"/>
          </p:nvPr>
        </p:nvSpPr>
        <p:spPr>
          <a:xfrm>
            <a:off x="990600" y="508215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2800">
                <a:solidFill>
                  <a:schemeClr val="lt1"/>
                </a:solidFill>
              </a:rPr>
              <a:t>Įtraukiojo ugdymo kontekstas atnaujinant ugdymo turinį</a:t>
            </a:r>
            <a:endParaRPr b="1" sz="2800">
              <a:solidFill>
                <a:schemeClr val="lt1"/>
              </a:solidFill>
            </a:endParaRPr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950" y="1584297"/>
            <a:ext cx="5709447" cy="445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6897" y="669874"/>
            <a:ext cx="5918503" cy="445792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/>
          <p:nvPr/>
        </p:nvSpPr>
        <p:spPr>
          <a:xfrm>
            <a:off x="381000" y="5876000"/>
            <a:ext cx="11430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https://www.mokykla2030.lt/wp-content/uploads/2021/06/DEMESYS-KIEKVIENO-MOKINIO-MOKYMUISI-IR-PAZANGAI.pdf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4873" y="571900"/>
            <a:ext cx="9226450" cy="50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/>
          <p:nvPr/>
        </p:nvSpPr>
        <p:spPr>
          <a:xfrm>
            <a:off x="1746094" y="6003150"/>
            <a:ext cx="88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https://www.mokykla2030.lt/wp-content/uploads/2021/11/UTA-soc.-partneryste.pdf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4df3e9453_0_1303"/>
          <p:cNvSpPr txBox="1"/>
          <p:nvPr>
            <p:ph idx="1" type="body"/>
          </p:nvPr>
        </p:nvSpPr>
        <p:spPr>
          <a:xfrm>
            <a:off x="1116550" y="1048737"/>
            <a:ext cx="10356900" cy="4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Daugiau apie ugdymo turinio atnaujinimą</a:t>
            </a:r>
            <a:endParaRPr/>
          </a:p>
        </p:txBody>
      </p:sp>
      <p:sp>
        <p:nvSpPr>
          <p:cNvPr id="144" name="Google Shape;144;g114df3e9453_0_1303"/>
          <p:cNvSpPr txBox="1"/>
          <p:nvPr/>
        </p:nvSpPr>
        <p:spPr>
          <a:xfrm>
            <a:off x="1578525" y="2679525"/>
            <a:ext cx="8808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https://www.mokykla2030.lt/ugdymo-turinio-atnaujinimas/</a:t>
            </a:r>
            <a:r>
              <a:rPr lang="en-GB" sz="18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https://www.emokykla.lt/bendrasis/bendruju-programu-projektai2?fbclid=</a:t>
            </a: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IwAR2U-WMwUtQTdRHcgIUDOFXuzcTh93XxKCOWnnllVY5cpd0dg</a:t>
            </a:r>
            <a:r>
              <a:rPr lang="en-GB" sz="180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_9hdh8DeHs</a:t>
            </a:r>
            <a:r>
              <a:rPr lang="en-GB" sz="18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https://www.mokykla2030.lt/susitikimai-ir-pristatymai/</a:t>
            </a:r>
            <a:r>
              <a:rPr lang="en-GB" sz="18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5" name="Google Shape;145;g114df3e9453_0_13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7022" y="4830225"/>
            <a:ext cx="11437958" cy="149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2021-12-22T23:50:15Z</dcterms:created>
  <dc:creator>Kristina Paulikė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LastSaved">
    <vt:filetime>2021-12-22T00:00:00Z</vt:filetime>
  </property>
</Properties>
</file>